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Layouts/slideLayout1.xml" ContentType="application/vnd.openxmlformats-officedocument.presentationml.slideLayout+xml"/>
  <Override PartName="/ppt/theme/theme1.xml" ContentType="application/vnd.openxmlformats-officedocument.theme+xml"/>
</Types>
</file>

<file path=_rels/.rels><?xml version="1.0" encoding="UTF-8" standalone="yes"?>
<Relationships xmlns="http://schemas.openxmlformats.org/package/2006/relationships">
    <Relationship Id="rId1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</p:sldIdLst>
  <p:sldSz cx="12192000" cy="6858000"/>
  <p:notesSz cx="6858000" cy="9144000"/>
</p:presentation>
</file>

<file path=ppt/_rels/presentation.xml.rels><?xml version="1.0" encoding="UTF-8" standalone="yes"?>
<Relationships xmlns="http://schemas.openxmlformats.org/package/2006/relationships">
<Relationship Id="rId1" Type="http://schemas.openxmlformats.org/officeDocument/2006/relationships/theme" Target="theme/theme1.xml"/>
<Relationship Id="rId2" Type="http://schemas.openxmlformats.org/officeDocument/2006/relationships/slideMaster" Target="slideMasters/slideMaster1.xml"/>
<Relationship Id="rId3" Type="http://schemas.openxmlformats.org/officeDocument/2006/relationships/slide" Target="slides/slide1.xml"/>
<Relationship Id="rId4" Type="http://schemas.openxmlformats.org/officeDocument/2006/relationships/slide" Target="slides/slide2.xml"/>
<Relationship Id="rId5" Type="http://schemas.openxmlformats.org/officeDocument/2006/relationships/slide" Target="slides/slide3.xml"/>
<Relationship Id="rId6" Type="http://schemas.openxmlformats.org/officeDocument/2006/relationships/slide" Target="slides/slide4.xml"/>
<Relationship Id="rId7" Type="http://schemas.openxmlformats.org/officeDocument/2006/relationships/slide" Target="slides/slide5.xml"/>
<Relationship Id="rId8" Type="http://schemas.openxmlformats.org/officeDocument/2006/relationships/slide" Target="slides/slide6.xml"/>
<Relationship Id="rId9" Type="http://schemas.openxmlformats.org/officeDocument/2006/relationships/slide" Target="slides/slide7.xml"/>
<Relationship Id="rId10" Type="http://schemas.openxmlformats.org/officeDocument/2006/relationships/slide" Target="slides/slide8.xml"/>
<Relationship Id="rId11" Type="http://schemas.openxmlformats.org/officeDocument/2006/relationships/slide" Target="slides/slide9.xml"/>
<Relationship Id="rId12" Type="http://schemas.openxmlformats.org/officeDocument/2006/relationships/slide" Target="slides/slide10.xml"/>
<Relationship Id="rId13" Type="http://schemas.openxmlformats.org/officeDocument/2006/relationships/slide" Target="slides/slide11.xml"/>
<Relationship Id="rId14" Type="http://schemas.openxmlformats.org/officeDocument/2006/relationships/slide" Target="slides/slide12.xml"/>
</Relationships>
</file>

<file path=ppt/slideLayouts/_rels/slideLayout1.xml.rels><?xml version="1.0" encoding="UTF-8" standalone="yes"?>
<Relationships xmlns="http://schemas.openxmlformats.org/package/2006/relationships">
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
<Relationship Id="rId1" Type="http://schemas.openxmlformats.org/officeDocument/2006/relationships/theme" Target="../theme/theme1.xml"/>
<Relationship Id="rId2" Type="http://schemas.openxmlformats.org/officeDocument/2006/relationships/slideLayout" Target="../slideLayouts/slideLayout1.xml"/>
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</p:sldLayoutIdLst>
</p:sldMaster>
</file>

<file path=ppt/slides/_rels/slide1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1.png"/>
</Relationships>
</file>

<file path=ppt/slides/_rels/slide10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10.jpeg"/>
</Relationships>
</file>

<file path=ppt/slides/_rels/slide11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11.jpeg"/>
</Relationships>
</file>

<file path=ppt/slides/_rels/slide12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12.jpeg"/>
</Relationships>
</file>

<file path=ppt/slides/_rels/slide2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2.jpeg"/>
</Relationships>
</file>

<file path=ppt/slides/_rels/slide3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3.jpeg"/>
</Relationships>
</file>

<file path=ppt/slides/_rels/slide4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4.jpeg"/>
</Relationships>
</file>

<file path=ppt/slides/_rels/slide5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5.jpeg"/>
</Relationships>
</file>

<file path=ppt/slides/_rels/slide6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6.jpeg"/>
</Relationships>
</file>

<file path=ppt/slides/_rels/slide7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7.jpeg"/>
</Relationships>
</file>

<file path=ppt/slides/_rels/slide8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8.jpeg"/>
</Relationships>
</file>

<file path=ppt/slides/_rels/slide9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9.jpeg"/>
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"/>
          <p:cNvPicPr>
            <a:picLocks noChangeAspect="1"/>
          </p:cNvPicPr>
          <p:nvPr/>
        </p:nvPicPr>
        <p:blipFill>
          <a:blip r:embed="rId2">
            <a:alphaModFix amt="100000"/>
          </a:blip>
          <a:srcRect l="0" t="0" r="0" b="0"/>
          <a:stretch>
            <a:fillRect/>
          </a:stretch>
        </p:blipFill>
        <p:spPr>
          <a:xfrm rot="0" flipH="0" flipV="0">
            <a:off x="0" y="26581"/>
            <a:ext cx="12192000" cy="6804837"/>
          </a:xfrm>
          <a:prstGeom prst="rect">
            <a:avLst/>
          </a:prstGeom>
        </p:spPr>
      </p:pic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"/>
          <p:cNvPicPr>
            <a:picLocks noChangeAspect="1"/>
          </p:cNvPicPr>
          <p:nvPr/>
        </p:nvPicPr>
        <p:blipFill>
          <a:blip r:embed="rId2">
            <a:alphaModFix amt="100000"/>
          </a:blip>
          <a:srcRect l="0" t="0" r="0" b="0"/>
          <a:stretch>
            <a:fillRect/>
          </a:stretch>
        </p:blipFill>
        <p:spPr>
          <a:xfrm rot="0" flipH="0" flipV="0">
            <a:off x="0" y="26581"/>
            <a:ext cx="12192000" cy="6804837"/>
          </a:xfrm>
          <a:prstGeom prst="rect">
            <a:avLst/>
          </a:prstGeom>
        </p:spPr>
      </p:pic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"/>
          <p:cNvPicPr>
            <a:picLocks noChangeAspect="1"/>
          </p:cNvPicPr>
          <p:nvPr/>
        </p:nvPicPr>
        <p:blipFill>
          <a:blip r:embed="rId2">
            <a:alphaModFix amt="100000"/>
          </a:blip>
          <a:srcRect l="0" t="0" r="0" b="0"/>
          <a:stretch>
            <a:fillRect/>
          </a:stretch>
        </p:blipFill>
        <p:spPr>
          <a:xfrm rot="0" flipH="0" flipV="0">
            <a:off x="0" y="26581"/>
            <a:ext cx="12192000" cy="6804837"/>
          </a:xfrm>
          <a:prstGeom prst="rect">
            <a:avLst/>
          </a:prstGeom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"/>
          <p:cNvPicPr>
            <a:picLocks noChangeAspect="1"/>
          </p:cNvPicPr>
          <p:nvPr/>
        </p:nvPicPr>
        <p:blipFill>
          <a:blip r:embed="rId2">
            <a:alphaModFix amt="100000"/>
          </a:blip>
          <a:srcRect l="0" t="0" r="0" b="0"/>
          <a:stretch>
            <a:fillRect/>
          </a:stretch>
        </p:blipFill>
        <p:spPr>
          <a:xfrm rot="0" flipH="0" flipV="0">
            <a:off x="0" y="26581"/>
            <a:ext cx="12192000" cy="6804837"/>
          </a:xfrm>
          <a:prstGeom prst="rect">
            <a:avLst/>
          </a:prstGeom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"/>
          <p:cNvPicPr>
            <a:picLocks noChangeAspect="1"/>
          </p:cNvPicPr>
          <p:nvPr/>
        </p:nvPicPr>
        <p:blipFill>
          <a:blip r:embed="rId2">
            <a:alphaModFix amt="100000"/>
          </a:blip>
          <a:srcRect l="0" t="0" r="0" b="0"/>
          <a:stretch>
            <a:fillRect/>
          </a:stretch>
        </p:blipFill>
        <p:spPr>
          <a:xfrm rot="0" flipH="0" flipV="0">
            <a:off x="0" y="26581"/>
            <a:ext cx="12192000" cy="6804837"/>
          </a:xfrm>
          <a:prstGeom prst="rect">
            <a:avLst/>
          </a:prstGeom>
        </p:spPr>
      </p:pic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"/>
          <p:cNvPicPr>
            <a:picLocks noChangeAspect="1"/>
          </p:cNvPicPr>
          <p:nvPr/>
        </p:nvPicPr>
        <p:blipFill>
          <a:blip r:embed="rId2">
            <a:alphaModFix amt="100000"/>
          </a:blip>
          <a:srcRect l="0" t="0" r="0" b="0"/>
          <a:stretch>
            <a:fillRect/>
          </a:stretch>
        </p:blipFill>
        <p:spPr>
          <a:xfrm rot="0" flipH="0" flipV="0">
            <a:off x="0" y="26581"/>
            <a:ext cx="12192000" cy="6804837"/>
          </a:xfrm>
          <a:prstGeom prst="rect">
            <a:avLst/>
          </a:prstGeom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"/>
          <p:cNvPicPr>
            <a:picLocks noChangeAspect="1"/>
          </p:cNvPicPr>
          <p:nvPr/>
        </p:nvPicPr>
        <p:blipFill>
          <a:blip r:embed="rId2">
            <a:alphaModFix amt="100000"/>
          </a:blip>
          <a:srcRect l="0" t="0" r="0" b="0"/>
          <a:stretch>
            <a:fillRect/>
          </a:stretch>
        </p:blipFill>
        <p:spPr>
          <a:xfrm rot="0" flipH="0" flipV="0">
            <a:off x="0" y="26581"/>
            <a:ext cx="12192000" cy="6804837"/>
          </a:xfrm>
          <a:prstGeom prst="rect">
            <a:avLst/>
          </a:prstGeom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"/>
          <p:cNvPicPr>
            <a:picLocks noChangeAspect="1"/>
          </p:cNvPicPr>
          <p:nvPr/>
        </p:nvPicPr>
        <p:blipFill>
          <a:blip r:embed="rId2">
            <a:alphaModFix amt="100000"/>
          </a:blip>
          <a:srcRect l="0" t="0" r="0" b="0"/>
          <a:stretch>
            <a:fillRect/>
          </a:stretch>
        </p:blipFill>
        <p:spPr>
          <a:xfrm rot="0" flipH="0" flipV="0">
            <a:off x="0" y="26581"/>
            <a:ext cx="12192000" cy="6804837"/>
          </a:xfrm>
          <a:prstGeom prst="rect">
            <a:avLst/>
          </a:prstGeom>
        </p:spPr>
      </p:pic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"/>
          <p:cNvPicPr>
            <a:picLocks noChangeAspect="1"/>
          </p:cNvPicPr>
          <p:nvPr/>
        </p:nvPicPr>
        <p:blipFill>
          <a:blip r:embed="rId2">
            <a:alphaModFix amt="100000"/>
          </a:blip>
          <a:srcRect l="0" t="0" r="0" b="0"/>
          <a:stretch>
            <a:fillRect/>
          </a:stretch>
        </p:blipFill>
        <p:spPr>
          <a:xfrm rot="0" flipH="0" flipV="0">
            <a:off x="0" y="26581"/>
            <a:ext cx="12192000" cy="6804837"/>
          </a:xfrm>
          <a:prstGeom prst="rect">
            <a:avLst/>
          </a:prstGeom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"/>
          <p:cNvPicPr>
            <a:picLocks noChangeAspect="1"/>
          </p:cNvPicPr>
          <p:nvPr/>
        </p:nvPicPr>
        <p:blipFill>
          <a:blip r:embed="rId2">
            <a:alphaModFix amt="100000"/>
          </a:blip>
          <a:srcRect l="0" t="0" r="0" b="0"/>
          <a:stretch>
            <a:fillRect/>
          </a:stretch>
        </p:blipFill>
        <p:spPr>
          <a:xfrm rot="0" flipH="0" flipV="0">
            <a:off x="0" y="26581"/>
            <a:ext cx="12192000" cy="6804837"/>
          </a:xfrm>
          <a:prstGeom prst="rect">
            <a:avLst/>
          </a:prstGeom>
        </p:spPr>
      </p:pic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"/>
          <p:cNvPicPr>
            <a:picLocks noChangeAspect="1"/>
          </p:cNvPicPr>
          <p:nvPr/>
        </p:nvPicPr>
        <p:blipFill>
          <a:blip r:embed="rId2">
            <a:alphaModFix amt="100000"/>
          </a:blip>
          <a:srcRect l="0" t="0" r="0" b="0"/>
          <a:stretch>
            <a:fillRect/>
          </a:stretch>
        </p:blipFill>
        <p:spPr>
          <a:xfrm rot="0" flipH="0" flipV="0">
            <a:off x="0" y="26581"/>
            <a:ext cx="12192000" cy="6804837"/>
          </a:xfrm>
          <a:prstGeom prst="rect">
            <a:avLst/>
          </a:prstGeom>
        </p:spPr>
      </p:pic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"/>
          <p:cNvPicPr>
            <a:picLocks noChangeAspect="1"/>
          </p:cNvPicPr>
          <p:nvPr/>
        </p:nvPicPr>
        <p:blipFill>
          <a:blip r:embed="rId2">
            <a:alphaModFix amt="100000"/>
          </a:blip>
          <a:srcRect l="0" t="0" r="0" b="0"/>
          <a:stretch>
            <a:fillRect/>
          </a:stretch>
        </p:blipFill>
        <p:spPr>
          <a:xfrm rot="0" flipH="0" flipV="0">
            <a:off x="0" y="26581"/>
            <a:ext cx="12192000" cy="6804837"/>
          </a:xfrm>
          <a:prstGeom prst="rect">
            <a:avLst/>
          </a:prstGeom>
        </p:spPr>
      </p:pic>
    </p:spTree>
  </p:cSld>
</p:sld>
</file>

<file path=ppt/theme/_rels/theme1.xml.rels><?xml version="1.0" encoding="UTF-8" standalone="yes"?>
<Relationships xmlns="http://schemas.openxmlformats.org/package/2006/relationships">

</Relationships>
</file>

<file path=ppt/theme/theme1.xml><?xml version="1.0" encoding="utf-8"?>
<a:theme xmlns:a="http://schemas.openxmlformats.org/drawingml/2006/main" xmlns:r="http://schemas.openxmlformats.org/officeDocument/2006/relationships" xmlns:p="http://schemas.openxmlformats.org/presentationml/2006/main" name="Office 主题​​">
  <a:themeElements>
    <a:clrScheme name="Office">
      <a:dk1>
        <a:srgbClr val="000000"/>
      </a:dk1>
      <a:lt1>
        <a:srgbClr val="FFFFFF"/>
      </a:lt1>
      <a:dk2>
        <a:srgbClr val="4A66AC"/>
      </a:dk2>
      <a:lt2>
        <a:srgbClr val="E0EBF6"/>
      </a:lt2>
      <a:accent1>
        <a:srgbClr val="7DCEC6"/>
      </a:accent1>
      <a:accent2>
        <a:srgbClr val="A1F7BF"/>
      </a:accent2>
      <a:accent3>
        <a:srgbClr val="CDFDE7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00"/>
      </a:hlink>
      <a:folHlink>
        <a:srgbClr val="000000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